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021A"/>
    <a:srgbClr val="2E064E"/>
    <a:srgbClr val="7A6AA2"/>
    <a:srgbClr val="290545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5734" autoAdjust="0"/>
    <p:restoredTop sz="86411" autoAdjust="0"/>
  </p:normalViewPr>
  <p:slideViewPr>
    <p:cSldViewPr snapToGrid="0">
      <p:cViewPr varScale="1">
        <p:scale>
          <a:sx n="109" d="100"/>
          <a:sy n="109" d="100"/>
        </p:scale>
        <p:origin x="192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3487935" y="1"/>
            <a:ext cx="12192000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B2E64CF-80A5-0C14-B59D-4D40129CA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424843" y="-565266"/>
            <a:ext cx="10006837" cy="763939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1ADFF8B-5517-0D98-7216-8BBDCD7D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78139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6AA2"/>
            </a:gs>
            <a:gs pos="50000">
              <a:srgbClr val="2E064E"/>
            </a:gs>
            <a:gs pos="100000">
              <a:srgbClr val="10021A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Century Gothic Bold</vt:lpstr>
      <vt:lpstr>Daytona Pro Light</vt:lpstr>
      <vt:lpstr>Arial</vt:lpstr>
      <vt:lpstr>Calibri</vt:lpstr>
      <vt:lpstr>Courier New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2024-07-29T04:59:02Z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